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 1" panose="020B0604020202020204" charset="0"/>
      <p:regular r:id="rId15"/>
    </p:embeddedFont>
    <p:embeddedFont>
      <p:font typeface="Roboto Condensed 2" panose="020B0604020202020204" charset="0"/>
      <p:regular r:id="rId16"/>
    </p:embeddedFont>
    <p:embeddedFont>
      <p:font typeface="Roboto Condensed 3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2" d="100"/>
          <a:sy n="32" d="100"/>
        </p:scale>
        <p:origin x="2994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664" r="321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"/>
            <a:ext cx="7457550" cy="10287000"/>
            <a:chOff x="0" y="0"/>
            <a:chExt cx="1964128" cy="27650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4128" cy="2765053"/>
            </a:xfrm>
            <a:custGeom>
              <a:avLst/>
              <a:gdLst/>
              <a:ahLst/>
              <a:cxnLst/>
              <a:rect l="l" t="t" r="r" b="b"/>
              <a:pathLst>
                <a:path w="1964128" h="2765053">
                  <a:moveTo>
                    <a:pt x="0" y="0"/>
                  </a:moveTo>
                  <a:lnTo>
                    <a:pt x="1964128" y="0"/>
                  </a:lnTo>
                  <a:lnTo>
                    <a:pt x="1964128" y="2765053"/>
                  </a:lnTo>
                  <a:lnTo>
                    <a:pt x="0" y="2765053"/>
                  </a:lnTo>
                  <a:close/>
                </a:path>
              </a:pathLst>
            </a:custGeom>
            <a:solidFill>
              <a:srgbClr val="98DBC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81385" y="3515782"/>
            <a:ext cx="10917908" cy="4229121"/>
            <a:chOff x="0" y="0"/>
            <a:chExt cx="2875498" cy="11138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75499" cy="1113842"/>
            </a:xfrm>
            <a:custGeom>
              <a:avLst/>
              <a:gdLst/>
              <a:ahLst/>
              <a:cxnLst/>
              <a:rect l="l" t="t" r="r" b="b"/>
              <a:pathLst>
                <a:path w="2875499" h="1113842">
                  <a:moveTo>
                    <a:pt x="0" y="0"/>
                  </a:moveTo>
                  <a:lnTo>
                    <a:pt x="2875499" y="0"/>
                  </a:lnTo>
                  <a:lnTo>
                    <a:pt x="2875499" y="1113842"/>
                  </a:lnTo>
                  <a:lnTo>
                    <a:pt x="0" y="1113842"/>
                  </a:lnTo>
                  <a:close/>
                </a:path>
              </a:pathLst>
            </a:custGeom>
            <a:solidFill>
              <a:srgbClr val="36749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81385" y="7744902"/>
            <a:ext cx="8123858" cy="842393"/>
            <a:chOff x="0" y="0"/>
            <a:chExt cx="2139617" cy="221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9617" cy="221865"/>
            </a:xfrm>
            <a:custGeom>
              <a:avLst/>
              <a:gdLst/>
              <a:ahLst/>
              <a:cxnLst/>
              <a:rect l="l" t="t" r="r" b="b"/>
              <a:pathLst>
                <a:path w="2139617" h="221865">
                  <a:moveTo>
                    <a:pt x="0" y="0"/>
                  </a:moveTo>
                  <a:lnTo>
                    <a:pt x="2139617" y="0"/>
                  </a:lnTo>
                  <a:lnTo>
                    <a:pt x="2139617" y="221865"/>
                  </a:lnTo>
                  <a:lnTo>
                    <a:pt x="0" y="2218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275698" y="4161330"/>
            <a:ext cx="5477977" cy="547797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824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995" y="397296"/>
            <a:ext cx="3883795" cy="126280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10436" y="7816531"/>
            <a:ext cx="302990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6749D"/>
                </a:solidFill>
                <a:latin typeface="Roboto Condensed 1"/>
              </a:rPr>
              <a:t>xx.xx.202x., Rīga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83990" y="4037505"/>
            <a:ext cx="3650410" cy="1036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69"/>
              </a:lnSpc>
            </a:pPr>
            <a:r>
              <a:rPr lang="en-US" sz="6049" dirty="0" err="1">
                <a:solidFill>
                  <a:srgbClr val="FFFFFF"/>
                </a:solidFill>
                <a:latin typeface="Roboto Condensed 2"/>
              </a:rPr>
              <a:t>Virsraksts</a:t>
            </a:r>
            <a:endParaRPr lang="en-US" sz="6049" dirty="0">
              <a:solidFill>
                <a:srgbClr val="FFFFFF"/>
              </a:solidFill>
              <a:latin typeface="Roboto Condensed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83990" y="5125454"/>
            <a:ext cx="4849416" cy="103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69"/>
              </a:lnSpc>
            </a:pPr>
            <a:r>
              <a:rPr lang="en-US" sz="6049" dirty="0" err="1">
                <a:solidFill>
                  <a:srgbClr val="FFFFFF"/>
                </a:solidFill>
                <a:latin typeface="Roboto Condensed 1"/>
              </a:rPr>
              <a:t>Apakšvirsraksts</a:t>
            </a:r>
            <a:endParaRPr lang="en-US" sz="6049" dirty="0">
              <a:solidFill>
                <a:srgbClr val="FFFFFF"/>
              </a:solidFill>
              <a:latin typeface="Roboto Condensed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71493" y="6419132"/>
            <a:ext cx="368638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916">
                <a:solidFill>
                  <a:srgbClr val="FFFFFF"/>
                </a:solidFill>
                <a:latin typeface="Roboto Condensed 2"/>
              </a:rPr>
              <a:t>VĀRDS, UZVĀRDS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71493" y="6925852"/>
            <a:ext cx="368638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916">
                <a:solidFill>
                  <a:srgbClr val="FFFFFF"/>
                </a:solidFill>
                <a:latin typeface="Roboto Condensed 1"/>
              </a:rPr>
              <a:t>Prezentētāja piederība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8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13199" y="6278540"/>
            <a:ext cx="6020878" cy="453222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506298" y="1758301"/>
            <a:ext cx="7500029" cy="7499999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8240" t="-47576" r="-114186" b="-11289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322" b="2322"/>
          <a:stretch>
            <a:fillRect/>
          </a:stretch>
        </p:blipFill>
        <p:spPr>
          <a:xfrm>
            <a:off x="584866" y="431171"/>
            <a:ext cx="2306506" cy="7148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8756" y="4339028"/>
            <a:ext cx="6566535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Roboto Condensed 3"/>
              </a:rPr>
              <a:t>Profesionāli. Cilvēcīgi. Kopā.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2" b="2322"/>
          <a:stretch>
            <a:fillRect/>
          </a:stretch>
        </p:blipFill>
        <p:spPr>
          <a:xfrm>
            <a:off x="15773400" y="342900"/>
            <a:ext cx="2306506" cy="714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432F2-E774-FF78-9AF7-15AD7177E9AC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7422E-B5D5-AF76-9E2A-2EC1A2207EEB}"/>
              </a:ext>
            </a:extLst>
          </p:cNvPr>
          <p:cNvSpPr txBox="1"/>
          <p:nvPr/>
        </p:nvSpPr>
        <p:spPr>
          <a:xfrm>
            <a:off x="489856" y="2324100"/>
            <a:ext cx="14445343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200" dirty="0" err="1">
                <a:latin typeface="Roboto Condensed 1" panose="020B0604020202020204" charset="0"/>
                <a:ea typeface="Roboto Condensed 1" panose="020B0604020202020204" charset="0"/>
              </a:rPr>
              <a:t>popularised</a:t>
            </a:r>
            <a:r>
              <a:rPr lang="en-US" sz="3200" dirty="0">
                <a:latin typeface="Roboto Condensed 1" panose="020B0604020202020204" charset="0"/>
                <a:ea typeface="Roboto Condensed 1" panose="020B060402020202020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lv-LV" sz="3200" dirty="0"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322" b="2322"/>
          <a:stretch>
            <a:fillRect/>
          </a:stretch>
        </p:blipFill>
        <p:spPr>
          <a:xfrm>
            <a:off x="15665344" y="312664"/>
            <a:ext cx="2310488" cy="716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027030-876E-DC94-90A3-B910DDFD0EA9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B8565-6867-B2D1-3ABF-18BF4D887FDF}"/>
              </a:ext>
            </a:extLst>
          </p:cNvPr>
          <p:cNvSpPr txBox="1"/>
          <p:nvPr/>
        </p:nvSpPr>
        <p:spPr>
          <a:xfrm>
            <a:off x="489856" y="2324100"/>
            <a:ext cx="14445343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200" dirty="0" err="1">
                <a:latin typeface="Roboto Condensed 1" panose="020B0604020202020204" charset="0"/>
                <a:ea typeface="Roboto Condensed 1" panose="020B0604020202020204" charset="0"/>
              </a:rPr>
              <a:t>popularised</a:t>
            </a:r>
            <a:r>
              <a:rPr lang="en-US" sz="3200" dirty="0">
                <a:latin typeface="Roboto Condensed 1" panose="020B0604020202020204" charset="0"/>
                <a:ea typeface="Roboto Condensed 1" panose="020B060402020202020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lv-LV" sz="3200" dirty="0"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8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2" b="2322"/>
          <a:stretch>
            <a:fillRect/>
          </a:stretch>
        </p:blipFill>
        <p:spPr>
          <a:xfrm>
            <a:off x="15392400" y="266700"/>
            <a:ext cx="2583431" cy="800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276A5-2B09-C8A3-2F85-69D19B4EDF0F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61901-5E38-29DF-D7B4-02F7E119C424}"/>
              </a:ext>
            </a:extLst>
          </p:cNvPr>
          <p:cNvSpPr txBox="1"/>
          <p:nvPr/>
        </p:nvSpPr>
        <p:spPr>
          <a:xfrm>
            <a:off x="489856" y="2324100"/>
            <a:ext cx="14445343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popularised</a:t>
            </a: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lv-LV" sz="3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5205" t="9329" r="36480" b="16613"/>
          <a:stretch/>
        </p:blipFill>
        <p:spPr>
          <a:xfrm>
            <a:off x="8302115" y="0"/>
            <a:ext cx="9985885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" y="0"/>
            <a:ext cx="14738235" cy="10287000"/>
          </a:xfrm>
          <a:prstGeom prst="homePlate">
            <a:avLst/>
          </a:prstGeom>
          <a:solidFill>
            <a:srgbClr val="36749D"/>
          </a:solidFill>
        </p:spPr>
        <p:txBody>
          <a:bodyPr/>
          <a:lstStyle/>
          <a:p>
            <a:endParaRPr lang="lv-LV" dirty="0"/>
          </a:p>
        </p:txBody>
      </p:sp>
      <p:sp>
        <p:nvSpPr>
          <p:cNvPr id="5" name="TextBox 5"/>
          <p:cNvSpPr txBox="1"/>
          <p:nvPr/>
        </p:nvSpPr>
        <p:spPr>
          <a:xfrm>
            <a:off x="-6864465" y="-1265783"/>
            <a:ext cx="18564820" cy="1206713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322" b="2322"/>
          <a:stretch>
            <a:fillRect/>
          </a:stretch>
        </p:blipFill>
        <p:spPr>
          <a:xfrm>
            <a:off x="7010400" y="9029700"/>
            <a:ext cx="2583431" cy="800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34AF5-25F1-026A-751D-F21DFE96AE3F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1198C-C037-B5F1-FFC2-B25D224E605E}"/>
              </a:ext>
            </a:extLst>
          </p:cNvPr>
          <p:cNvSpPr txBox="1"/>
          <p:nvPr/>
        </p:nvSpPr>
        <p:spPr>
          <a:xfrm>
            <a:off x="489856" y="2324100"/>
            <a:ext cx="10025743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lv-LV" sz="3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11" t="10982" r="25818" b="61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29423" y="0"/>
            <a:ext cx="14767657" cy="10340953"/>
          </a:xfrm>
          <a:prstGeom prst="homePlate">
            <a:avLst/>
          </a:prstGeom>
          <a:solidFill>
            <a:srgbClr val="004C45"/>
          </a:solidFill>
        </p:spPr>
        <p:txBody>
          <a:bodyPr/>
          <a:lstStyle/>
          <a:p>
            <a:endParaRPr lang="lv-LV" dirty="0"/>
          </a:p>
        </p:txBody>
      </p:sp>
      <p:sp>
        <p:nvSpPr>
          <p:cNvPr id="5" name="TextBox 5"/>
          <p:cNvSpPr txBox="1"/>
          <p:nvPr/>
        </p:nvSpPr>
        <p:spPr>
          <a:xfrm>
            <a:off x="-990601" y="-1265783"/>
            <a:ext cx="12690955" cy="11552783"/>
          </a:xfrm>
          <a:prstGeom prst="homePlate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322" b="2322"/>
          <a:stretch>
            <a:fillRect/>
          </a:stretch>
        </p:blipFill>
        <p:spPr>
          <a:xfrm>
            <a:off x="7162800" y="8953500"/>
            <a:ext cx="2583431" cy="800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5C7E9-A84D-34CC-55E4-0D916632DDE5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79BD4-3945-CEFC-CA0D-7F0834346FCE}"/>
              </a:ext>
            </a:extLst>
          </p:cNvPr>
          <p:cNvSpPr txBox="1"/>
          <p:nvPr/>
        </p:nvSpPr>
        <p:spPr>
          <a:xfrm>
            <a:off x="489856" y="2324100"/>
            <a:ext cx="10025743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lv-LV" sz="3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2" b="2322"/>
          <a:stretch>
            <a:fillRect/>
          </a:stretch>
        </p:blipFill>
        <p:spPr>
          <a:xfrm>
            <a:off x="15240112" y="266700"/>
            <a:ext cx="2583431" cy="800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CFBC1-39D6-0DD0-98D3-A767A21A04A3}"/>
              </a:ext>
            </a:extLst>
          </p:cNvPr>
          <p:cNvSpPr txBox="1"/>
          <p:nvPr/>
        </p:nvSpPr>
        <p:spPr>
          <a:xfrm>
            <a:off x="457200" y="266700"/>
            <a:ext cx="396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Virsraksts</a:t>
            </a:r>
            <a:endParaRPr lang="lv-LV" sz="5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5E5F3-56CF-AC77-188B-54F44C125003}"/>
              </a:ext>
            </a:extLst>
          </p:cNvPr>
          <p:cNvSpPr txBox="1"/>
          <p:nvPr/>
        </p:nvSpPr>
        <p:spPr>
          <a:xfrm>
            <a:off x="489856" y="2324100"/>
            <a:ext cx="14445343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200" dirty="0" err="1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popularised</a:t>
            </a:r>
            <a:r>
              <a:rPr lang="en-US" sz="3200" dirty="0">
                <a:solidFill>
                  <a:schemeClr val="bg1"/>
                </a:solidFill>
                <a:latin typeface="Roboto Condensed 1" panose="020B0604020202020204" charset="0"/>
                <a:ea typeface="Roboto Condensed 1" panose="020B060402020202020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lv-LV" sz="3200" dirty="0">
              <a:solidFill>
                <a:schemeClr val="bg1"/>
              </a:solidFill>
              <a:latin typeface="Roboto Condensed 1" panose="020B0604020202020204" charset="0"/>
              <a:ea typeface="Roboto Condensed 1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143500"/>
            <a:ext cx="18288000" cy="5143500"/>
          </a:xfrm>
          <a:custGeom>
            <a:avLst/>
            <a:gdLst/>
            <a:ahLst/>
            <a:cxnLst/>
            <a:rect l="l" t="t" r="r" b="b"/>
            <a:pathLst>
              <a:path w="5546378" h="1354667">
                <a:moveTo>
                  <a:pt x="0" y="0"/>
                </a:moveTo>
                <a:lnTo>
                  <a:pt x="5546378" y="0"/>
                </a:lnTo>
                <a:lnTo>
                  <a:pt x="5546378" y="1354667"/>
                </a:lnTo>
                <a:lnTo>
                  <a:pt x="0" y="1354667"/>
                </a:lnTo>
                <a:close/>
              </a:path>
            </a:pathLst>
          </a:custGeom>
          <a:solidFill>
            <a:srgbClr val="36749D"/>
          </a:solidFill>
        </p:spPr>
        <p:txBody>
          <a:bodyPr/>
          <a:lstStyle/>
          <a:p>
            <a:endParaRPr lang="lv-LV" dirty="0"/>
          </a:p>
        </p:txBody>
      </p:sp>
      <p:sp>
        <p:nvSpPr>
          <p:cNvPr id="4" name="TextBox 4"/>
          <p:cNvSpPr txBox="1"/>
          <p:nvPr/>
        </p:nvSpPr>
        <p:spPr>
          <a:xfrm>
            <a:off x="0" y="4962674"/>
            <a:ext cx="2680035" cy="32669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t="35427" r="5514" b="34273"/>
          <a:stretch/>
        </p:blipFill>
        <p:spPr>
          <a:xfrm>
            <a:off x="0" y="0"/>
            <a:ext cx="18288000" cy="52463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907586" y="3812782"/>
            <a:ext cx="6472828" cy="927061"/>
            <a:chOff x="0" y="0"/>
            <a:chExt cx="1704778" cy="2441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4778" cy="244164"/>
            </a:xfrm>
            <a:custGeom>
              <a:avLst/>
              <a:gdLst/>
              <a:ahLst/>
              <a:cxnLst/>
              <a:rect l="l" t="t" r="r" b="b"/>
              <a:pathLst>
                <a:path w="1704778" h="244164">
                  <a:moveTo>
                    <a:pt x="0" y="0"/>
                  </a:moveTo>
                  <a:lnTo>
                    <a:pt x="1704778" y="0"/>
                  </a:lnTo>
                  <a:lnTo>
                    <a:pt x="1704778" y="244164"/>
                  </a:lnTo>
                  <a:lnTo>
                    <a:pt x="0" y="244164"/>
                  </a:lnTo>
                  <a:close/>
                </a:path>
              </a:pathLst>
            </a:custGeom>
            <a:solidFill>
              <a:srgbClr val="C8824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7871" y="7186517"/>
            <a:ext cx="3252258" cy="10574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55487" y="6709764"/>
            <a:ext cx="2278380" cy="19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Roboto Condensed 3"/>
              </a:rPr>
              <a:t>Profesionāli.</a:t>
            </a:r>
          </a:p>
          <a:p>
            <a:pPr algn="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Roboto Condensed 3"/>
              </a:rPr>
              <a:t>Cilvēcīgi.</a:t>
            </a:r>
          </a:p>
          <a:p>
            <a:pPr algn="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Roboto Condensed 3"/>
              </a:rPr>
              <a:t>Kopā.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86682" y="3928027"/>
            <a:ext cx="4714637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Roboto Condensed 3"/>
              </a:rPr>
              <a:t>PALDIES PAR UZMANĪBU!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6286" y="9270535"/>
            <a:ext cx="577381" cy="5773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48648" y="9243799"/>
            <a:ext cx="604116" cy="6041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14689" y="9243799"/>
            <a:ext cx="604116" cy="6041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80730" y="9243799"/>
            <a:ext cx="594862" cy="59486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06286" y="8347966"/>
            <a:ext cx="2794695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Roboto Condensed 3"/>
              </a:rPr>
              <a:t>Sekojiet mums: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527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Roboto Condensed 3</vt:lpstr>
      <vt:lpstr>Arial</vt:lpstr>
      <vt:lpstr>Roboto Condensed 2</vt:lpstr>
      <vt:lpstr>Roboto Condensed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prezentācija sagatave 16-9</dc:title>
  <dc:creator>Paula Gurtina</dc:creator>
  <cp:lastModifiedBy>Paula Gurtina</cp:lastModifiedBy>
  <cp:revision>3</cp:revision>
  <dcterms:created xsi:type="dcterms:W3CDTF">2006-08-16T00:00:00Z</dcterms:created>
  <dcterms:modified xsi:type="dcterms:W3CDTF">2023-01-18T08:24:53Z</dcterms:modified>
  <dc:identifier>DAFX6M7SVf4</dc:identifier>
</cp:coreProperties>
</file>